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02109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02109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002109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002109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002109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002109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02109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02109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02109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02109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021095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021095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002109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002109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02109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02109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02109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02109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02109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02109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02109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002109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ec2ab9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ec2ab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02109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002109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dec2ab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dec2ab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002109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002109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ec2ab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ec2ab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dec2ab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dec2ab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02109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02109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021095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02109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021095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02109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021095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021095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02109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02109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ec2ab9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ec2ab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dec2ab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dec2ab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ec2ab9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dec2ab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dec2ab9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dec2ab9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ec2ab9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dec2ab9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dec2ab9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dec2ab9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ec2ab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ec2ab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ec2ab9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ec2ab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ec2ab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dec2ab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dec2ab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dec2ab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002109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002109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dec2ab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dec2ab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ec2ab9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dec2ab9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dec2ab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dec2ab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dec2ab9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dec2ab9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dec2ab9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dec2ab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dec2ab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dec2ab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dec2ab9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dec2ab9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dec2ab9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dec2ab9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dec2ab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dec2ab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dec2ab9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dec2ab9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02109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02109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ec2ab9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ec2ab9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dec2ab9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dec2ab9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dec2ab9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dec2ab9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02109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02109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dec2ab9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dec2ab9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0021095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0021095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dec2ab9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dec2ab9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dec2ab9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dec2ab9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dec2ab9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dec2ab9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dec2ab9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dec2ab9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0021095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0021095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dec2ab9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dec2ab9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002109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002109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ec2ab9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ec2ab9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021095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021095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dec2ab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dec2ab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dec2ab9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dec2ab9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0021095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0021095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0021095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0021095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02109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02109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 Engine, Services, APIs, Github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0" y="0"/>
            <a:ext cx="8111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867"/>
            <a:ext cx="9144000" cy="403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2020"/>
            <a:ext cx="9144001" cy="254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482"/>
            <a:ext cx="9144000" cy="438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50"/>
            <a:ext cx="9144002" cy="40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on App Engine</a:t>
            </a:r>
            <a:endParaRPr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easier than other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the net/http package with go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vendor lock-in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app layout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45" y="0"/>
            <a:ext cx="72107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729825" y="4222525"/>
            <a:ext cx="2649900" cy="92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30"/>
          <p:cNvCxnSpPr>
            <a:stCxn id="145" idx="1"/>
          </p:cNvCxnSpPr>
          <p:nvPr/>
        </p:nvCxnSpPr>
        <p:spPr>
          <a:xfrm rot="10800000">
            <a:off x="4752750" y="816525"/>
            <a:ext cx="1389900" cy="41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30"/>
          <p:cNvSpPr txBox="1"/>
          <p:nvPr/>
        </p:nvSpPr>
        <p:spPr>
          <a:xfrm>
            <a:off x="6142650" y="938325"/>
            <a:ext cx="2050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Package name can be anything you want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5573900" y="3175925"/>
            <a:ext cx="20505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Put your code in init instead of main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Don’t use func main(){}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00"/>
            <a:ext cx="9144000" cy="448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31"/>
          <p:cNvCxnSpPr/>
          <p:nvPr/>
        </p:nvCxnSpPr>
        <p:spPr>
          <a:xfrm rot="10800000">
            <a:off x="556175" y="3075650"/>
            <a:ext cx="3040800" cy="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31"/>
          <p:cNvSpPr/>
          <p:nvPr/>
        </p:nvSpPr>
        <p:spPr>
          <a:xfrm>
            <a:off x="1433575" y="2033050"/>
            <a:ext cx="3040800" cy="5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PAAS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logs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6" y="0"/>
            <a:ext cx="903248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33"/>
          <p:cNvCxnSpPr/>
          <p:nvPr/>
        </p:nvCxnSpPr>
        <p:spPr>
          <a:xfrm flipH="1">
            <a:off x="443100" y="1624725"/>
            <a:ext cx="669000" cy="32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3"/>
          <p:cNvSpPr txBox="1"/>
          <p:nvPr/>
        </p:nvSpPr>
        <p:spPr>
          <a:xfrm>
            <a:off x="3588300" y="834100"/>
            <a:ext cx="3301500" cy="59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When you have a crash, you’ll see a stack for every go routine.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deploy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728400"/>
            <a:ext cx="7581900" cy="1200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github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process</a:t>
            </a:r>
            <a:endParaRPr/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github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it to master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redeploy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44"/>
            <a:ext cx="9144000" cy="4964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8"/>
          <p:cNvCxnSpPr/>
          <p:nvPr/>
        </p:nvCxnSpPr>
        <p:spPr>
          <a:xfrm flipH="1" rot="10800000">
            <a:off x="5676325" y="1998625"/>
            <a:ext cx="2605500" cy="58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142"/>
            <a:ext cx="9143999" cy="4779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9"/>
          <p:cNvCxnSpPr/>
          <p:nvPr/>
        </p:nvCxnSpPr>
        <p:spPr>
          <a:xfrm flipH="1" rot="10800000">
            <a:off x="7035200" y="1695225"/>
            <a:ext cx="612000" cy="73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855"/>
            <a:ext cx="9144000" cy="469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43" y="152400"/>
            <a:ext cx="876611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41"/>
          <p:cNvCxnSpPr/>
          <p:nvPr/>
        </p:nvCxnSpPr>
        <p:spPr>
          <a:xfrm flipH="1" rot="10800000">
            <a:off x="4985675" y="807925"/>
            <a:ext cx="117900" cy="143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41"/>
          <p:cNvSpPr txBox="1"/>
          <p:nvPr/>
        </p:nvSpPr>
        <p:spPr>
          <a:xfrm>
            <a:off x="4587000" y="2251150"/>
            <a:ext cx="3234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issue number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Quotas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9" y="0"/>
            <a:ext cx="901690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42"/>
          <p:cNvCxnSpPr/>
          <p:nvPr/>
        </p:nvCxnSpPr>
        <p:spPr>
          <a:xfrm flipH="1">
            <a:off x="4379275" y="1173025"/>
            <a:ext cx="1566600" cy="121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42"/>
          <p:cNvSpPr txBox="1"/>
          <p:nvPr/>
        </p:nvSpPr>
        <p:spPr>
          <a:xfrm>
            <a:off x="5552800" y="763125"/>
            <a:ext cx="3234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issue number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5339425" y="1981600"/>
            <a:ext cx="3234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doing this automatically connects commit to issue in github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46" y="0"/>
            <a:ext cx="884210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43"/>
          <p:cNvCxnSpPr/>
          <p:nvPr/>
        </p:nvCxnSpPr>
        <p:spPr>
          <a:xfrm flipH="1">
            <a:off x="2863125" y="1077575"/>
            <a:ext cx="1072500" cy="7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43"/>
          <p:cNvSpPr txBox="1"/>
          <p:nvPr/>
        </p:nvSpPr>
        <p:spPr>
          <a:xfrm>
            <a:off x="2818200" y="3160800"/>
            <a:ext cx="3234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automatically connects commit to issue in github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35" y="0"/>
            <a:ext cx="869733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44"/>
          <p:cNvCxnSpPr/>
          <p:nvPr/>
        </p:nvCxnSpPr>
        <p:spPr>
          <a:xfrm flipH="1">
            <a:off x="1678325" y="3351725"/>
            <a:ext cx="1072500" cy="76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825" y="2161300"/>
            <a:ext cx="5023326" cy="121995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API’s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" y="0"/>
            <a:ext cx="914081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46"/>
          <p:cNvCxnSpPr/>
          <p:nvPr/>
        </p:nvCxnSpPr>
        <p:spPr>
          <a:xfrm flipH="1">
            <a:off x="280075" y="914725"/>
            <a:ext cx="1196100" cy="18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google maps API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981075"/>
            <a:ext cx="55816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504825"/>
            <a:ext cx="65341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766763"/>
            <a:ext cx="63246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338263"/>
            <a:ext cx="61531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18433" l="0" r="0" t="0"/>
          <a:stretch/>
        </p:blipFill>
        <p:spPr>
          <a:xfrm>
            <a:off x="0" y="146700"/>
            <a:ext cx="9144000" cy="466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041"/>
            <a:ext cx="9143999" cy="4915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52"/>
          <p:cNvCxnSpPr/>
          <p:nvPr/>
        </p:nvCxnSpPr>
        <p:spPr>
          <a:xfrm>
            <a:off x="4693675" y="2013150"/>
            <a:ext cx="763500" cy="111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599"/>
            <a:ext cx="9144000" cy="4871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53"/>
          <p:cNvCxnSpPr/>
          <p:nvPr/>
        </p:nvCxnSpPr>
        <p:spPr>
          <a:xfrm flipH="1">
            <a:off x="6580075" y="2526275"/>
            <a:ext cx="994200" cy="88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49067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00" y="1571007"/>
            <a:ext cx="4195102" cy="357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5"/>
          <p:cNvSpPr/>
          <p:nvPr/>
        </p:nvSpPr>
        <p:spPr>
          <a:xfrm>
            <a:off x="755875" y="3744675"/>
            <a:ext cx="1894200" cy="10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55"/>
          <p:cNvCxnSpPr/>
          <p:nvPr/>
        </p:nvCxnSpPr>
        <p:spPr>
          <a:xfrm flipH="1" rot="10800000">
            <a:off x="5126125" y="1772275"/>
            <a:ext cx="1068600" cy="145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App Engine Services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engine is made up of a lot of services</a:t>
            </a:r>
            <a:endParaRPr/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5" y="1170549"/>
            <a:ext cx="7016451" cy="36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/>
          <p:nvPr/>
        </p:nvSpPr>
        <p:spPr>
          <a:xfrm>
            <a:off x="2374600" y="1903000"/>
            <a:ext cx="1010700" cy="28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00" y="1133124"/>
            <a:ext cx="7334875" cy="3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/>
          <p:nvPr/>
        </p:nvSpPr>
        <p:spPr>
          <a:xfrm>
            <a:off x="3898146" y="2059299"/>
            <a:ext cx="2334900" cy="170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your app is </a:t>
            </a:r>
            <a:endParaRPr/>
          </a:p>
        </p:txBody>
      </p:sp>
      <p:sp>
        <p:nvSpPr>
          <p:cNvPr id="318" name="Google Shape;31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html, css,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datastore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storing things in the datastore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retrieving things from the datastore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“Your go code is like the plumbing, connecting your html / css / javascript and the datastore”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USERS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app engine service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 users 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their google account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825"/>
            <a:ext cx="9144000" cy="4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63812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26" y="0"/>
            <a:ext cx="3505274" cy="2197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13" y="295380"/>
            <a:ext cx="4887275" cy="2033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37" y="2606450"/>
            <a:ext cx="3181125" cy="2137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388" y="2870450"/>
            <a:ext cx="3539974" cy="1760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47" name="Google Shape;34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piece of information that travels along with all of the API requests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0209"/>
            <a:ext cx="9143999" cy="3709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65"/>
          <p:cNvCxnSpPr/>
          <p:nvPr/>
        </p:nvCxnSpPr>
        <p:spPr>
          <a:xfrm>
            <a:off x="3327625" y="2389300"/>
            <a:ext cx="1259700" cy="3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66"/>
          <p:cNvCxnSpPr/>
          <p:nvPr/>
        </p:nvCxnSpPr>
        <p:spPr>
          <a:xfrm>
            <a:off x="457200" y="3275500"/>
            <a:ext cx="886200" cy="62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4" y="0"/>
            <a:ext cx="87120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7"/>
          <p:cNvSpPr txBox="1"/>
          <p:nvPr/>
        </p:nvSpPr>
        <p:spPr>
          <a:xfrm>
            <a:off x="5708225" y="1928800"/>
            <a:ext cx="2771700" cy="583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provide me with much insight into context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68"/>
          <p:cNvCxnSpPr/>
          <p:nvPr/>
        </p:nvCxnSpPr>
        <p:spPr>
          <a:xfrm>
            <a:off x="625550" y="3683850"/>
            <a:ext cx="886200" cy="62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69"/>
          <p:cNvCxnSpPr/>
          <p:nvPr/>
        </p:nvCxnSpPr>
        <p:spPr>
          <a:xfrm>
            <a:off x="625550" y="3683850"/>
            <a:ext cx="886200" cy="62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8" name="Google Shape;3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350" y="684253"/>
            <a:ext cx="4693651" cy="7525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69"/>
          <p:cNvSpPr txBox="1"/>
          <p:nvPr/>
        </p:nvSpPr>
        <p:spPr>
          <a:xfrm>
            <a:off x="6125275" y="1763725"/>
            <a:ext cx="2024400" cy="5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user.Current(ctx)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package.Function(param)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50" y="520901"/>
            <a:ext cx="7695901" cy="4001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641275"/>
            <a:ext cx="6648450" cy="260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Growth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Managed VM’s (IAAS++)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memcache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13" y="1533673"/>
            <a:ext cx="7421776" cy="123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5"/>
            <a:ext cx="9144001" cy="511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504825"/>
            <a:ext cx="84201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1" y="0"/>
            <a:ext cx="90791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5"/>
          <p:cNvSpPr txBox="1"/>
          <p:nvPr/>
        </p:nvSpPr>
        <p:spPr>
          <a:xfrm>
            <a:off x="4396075" y="2009675"/>
            <a:ext cx="3234300" cy="65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This is where you add/remove people with “admin” credentials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11" name="Google Shape;411;p75"/>
          <p:cNvCxnSpPr/>
          <p:nvPr/>
        </p:nvCxnSpPr>
        <p:spPr>
          <a:xfrm>
            <a:off x="100475" y="1212325"/>
            <a:ext cx="143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75"/>
          <p:cNvCxnSpPr/>
          <p:nvPr/>
        </p:nvCxnSpPr>
        <p:spPr>
          <a:xfrm flipH="1">
            <a:off x="718200" y="1526775"/>
            <a:ext cx="690600" cy="15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want to use google logins?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want to use google logins?</a:t>
            </a:r>
            <a:endParaRPr/>
          </a:p>
        </p:txBody>
      </p:sp>
      <p:sp>
        <p:nvSpPr>
          <p:cNvPr id="423" name="Google Shape;423;p77"/>
          <p:cNvSpPr txBox="1"/>
          <p:nvPr/>
        </p:nvSpPr>
        <p:spPr>
          <a:xfrm rot="-899870">
            <a:off x="605925" y="813708"/>
            <a:ext cx="3234377" cy="3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roll your own session management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sandbox environment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Sandbox</a:t>
            </a:r>
            <a:endParaRPr/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Can’t use the “unsafe”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can’t write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cloud storage instead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outbound http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services they provide to make outbound http requests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